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3" r:id="rId40"/>
    <p:sldId id="334" r:id="rId41"/>
    <p:sldId id="318" r:id="rId42"/>
    <p:sldId id="335" r:id="rId43"/>
    <p:sldId id="319" r:id="rId44"/>
    <p:sldId id="336"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84EB4B-8ACF-465F-A401-F9079FECDEFC}" v="13" dt="2023-08-02T15:29:58.70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1" d="100"/>
          <a:sy n="81" d="100"/>
        </p:scale>
        <p:origin x="142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Vitali" userId="9c4f4e9c8b2a8f5b" providerId="LiveId" clId="{E984EB4B-8ACF-465F-A401-F9079FECDEFC}"/>
    <pc:docChg chg="undo custSel addSld delSld modSld">
      <pc:chgData name="Tiago Vitali" userId="9c4f4e9c8b2a8f5b" providerId="LiveId" clId="{E984EB4B-8ACF-465F-A401-F9079FECDEFC}" dt="2023-08-02T15:39:21.732" v="4004" actId="20577"/>
      <pc:docMkLst>
        <pc:docMk/>
      </pc:docMkLst>
      <pc:sldChg chg="modSp">
        <pc:chgData name="Tiago Vitali" userId="9c4f4e9c8b2a8f5b" providerId="LiveId" clId="{E984EB4B-8ACF-465F-A401-F9079FECDEFC}" dt="2023-07-31T20:48:56.612" v="1000" actId="1076"/>
        <pc:sldMkLst>
          <pc:docMk/>
          <pc:sldMk cId="3865605948" sldId="269"/>
        </pc:sldMkLst>
        <pc:picChg chg="mod">
          <ac:chgData name="Tiago Vitali" userId="9c4f4e9c8b2a8f5b" providerId="LiveId" clId="{E984EB4B-8ACF-465F-A401-F9079FECDEFC}" dt="2023-07-31T20:48:56.612" v="1000" actId="1076"/>
          <ac:picMkLst>
            <pc:docMk/>
            <pc:sldMk cId="3865605948" sldId="269"/>
            <ac:picMk id="1026" creationId="{876AC2A5-5526-C14D-EC9A-52ECB1A07F69}"/>
          </ac:picMkLst>
        </pc:picChg>
      </pc:sldChg>
      <pc:sldChg chg="addSp modSp mod">
        <pc:chgData name="Tiago Vitali" userId="9c4f4e9c8b2a8f5b" providerId="LiveId" clId="{E984EB4B-8ACF-465F-A401-F9079FECDEFC}" dt="2023-07-31T21:50:21.995" v="2498" actId="14100"/>
        <pc:sldMkLst>
          <pc:docMk/>
          <pc:sldMk cId="2459446073" sldId="289"/>
        </pc:sldMkLst>
        <pc:spChg chg="mod">
          <ac:chgData name="Tiago Vitali" userId="9c4f4e9c8b2a8f5b" providerId="LiveId" clId="{E984EB4B-8ACF-465F-A401-F9079FECDEFC}" dt="2023-07-31T21:50:21.995" v="2498" actId="14100"/>
          <ac:spMkLst>
            <pc:docMk/>
            <pc:sldMk cId="2459446073" sldId="289"/>
            <ac:spMk id="5" creationId="{1B07C49E-AFFC-EC46-8930-E4D428F5F943}"/>
          </ac:spMkLst>
        </pc:spChg>
        <pc:picChg chg="add mod">
          <ac:chgData name="Tiago Vitali" userId="9c4f4e9c8b2a8f5b" providerId="LiveId" clId="{E984EB4B-8ACF-465F-A401-F9079FECDEFC}" dt="2023-07-31T21:49:39.104" v="2408" actId="14100"/>
          <ac:picMkLst>
            <pc:docMk/>
            <pc:sldMk cId="2459446073" sldId="289"/>
            <ac:picMk id="3" creationId="{09C7ADD6-70FB-60DE-FE68-05F7199DFC10}"/>
          </ac:picMkLst>
        </pc:picChg>
      </pc:sldChg>
      <pc:sldChg chg="addSp delSp modSp mod">
        <pc:chgData name="Tiago Vitali" userId="9c4f4e9c8b2a8f5b" providerId="LiveId" clId="{E984EB4B-8ACF-465F-A401-F9079FECDEFC}" dt="2023-08-01T21:01:17.571" v="3406" actId="14100"/>
        <pc:sldMkLst>
          <pc:docMk/>
          <pc:sldMk cId="981671777" sldId="296"/>
        </pc:sldMkLst>
        <pc:spChg chg="mod">
          <ac:chgData name="Tiago Vitali" userId="9c4f4e9c8b2a8f5b" providerId="LiveId" clId="{E984EB4B-8ACF-465F-A401-F9079FECDEFC}" dt="2023-07-31T22:35:29.533" v="2787" actId="20577"/>
          <ac:spMkLst>
            <pc:docMk/>
            <pc:sldMk cId="981671777" sldId="296"/>
            <ac:spMk id="2" creationId="{54176327-8CC4-4356-8BBB-DC4965CE9857}"/>
          </ac:spMkLst>
        </pc:spChg>
        <pc:spChg chg="del mod">
          <ac:chgData name="Tiago Vitali" userId="9c4f4e9c8b2a8f5b" providerId="LiveId" clId="{E984EB4B-8ACF-465F-A401-F9079FECDEFC}" dt="2023-07-31T22:36:10.176" v="2796" actId="478"/>
          <ac:spMkLst>
            <pc:docMk/>
            <pc:sldMk cId="981671777" sldId="296"/>
            <ac:spMk id="5" creationId="{85D9F803-CDBC-C74C-AF1B-2B5937D1C241}"/>
          </ac:spMkLst>
        </pc:spChg>
        <pc:spChg chg="add mod">
          <ac:chgData name="Tiago Vitali" userId="9c4f4e9c8b2a8f5b" providerId="LiveId" clId="{E984EB4B-8ACF-465F-A401-F9079FECDEFC}" dt="2023-08-01T21:01:17.571" v="3406" actId="14100"/>
          <ac:spMkLst>
            <pc:docMk/>
            <pc:sldMk cId="981671777" sldId="296"/>
            <ac:spMk id="13" creationId="{9D30A901-BA40-09F6-C1B7-23FEB65EEC93}"/>
          </ac:spMkLst>
        </pc:spChg>
        <pc:picChg chg="add del mod">
          <ac:chgData name="Tiago Vitali" userId="9c4f4e9c8b2a8f5b" providerId="LiveId" clId="{E984EB4B-8ACF-465F-A401-F9079FECDEFC}" dt="2023-08-01T20:54:41.733" v="2816" actId="478"/>
          <ac:picMkLst>
            <pc:docMk/>
            <pc:sldMk cId="981671777" sldId="296"/>
            <ac:picMk id="6" creationId="{D142811D-0230-282D-D9FD-01EC24303349}"/>
          </ac:picMkLst>
        </pc:picChg>
        <pc:picChg chg="add del">
          <ac:chgData name="Tiago Vitali" userId="9c4f4e9c8b2a8f5b" providerId="LiveId" clId="{E984EB4B-8ACF-465F-A401-F9079FECDEFC}" dt="2023-08-01T20:54:57.501" v="2818" actId="22"/>
          <ac:picMkLst>
            <pc:docMk/>
            <pc:sldMk cId="981671777" sldId="296"/>
            <ac:picMk id="8" creationId="{17C53EDB-7E3E-4715-5B00-146CAD8F089F}"/>
          </ac:picMkLst>
        </pc:picChg>
        <pc:picChg chg="add mod">
          <ac:chgData name="Tiago Vitali" userId="9c4f4e9c8b2a8f5b" providerId="LiveId" clId="{E984EB4B-8ACF-465F-A401-F9079FECDEFC}" dt="2023-08-01T20:57:52.283" v="2840" actId="1076"/>
          <ac:picMkLst>
            <pc:docMk/>
            <pc:sldMk cId="981671777" sldId="296"/>
            <ac:picMk id="10" creationId="{EE4F79DB-1D61-4DFB-0A20-A6615266E90D}"/>
          </ac:picMkLst>
        </pc:picChg>
        <pc:picChg chg="add del mod">
          <ac:chgData name="Tiago Vitali" userId="9c4f4e9c8b2a8f5b" providerId="LiveId" clId="{E984EB4B-8ACF-465F-A401-F9079FECDEFC}" dt="2023-08-01T20:56:23.562" v="2825" actId="21"/>
          <ac:picMkLst>
            <pc:docMk/>
            <pc:sldMk cId="981671777" sldId="296"/>
            <ac:picMk id="12" creationId="{1C4F76AC-CD41-CEFD-2BF6-BCBAC64DE7E3}"/>
          </ac:picMkLst>
        </pc:picChg>
      </pc:sldChg>
      <pc:sldChg chg="delSp modSp mod">
        <pc:chgData name="Tiago Vitali" userId="9c4f4e9c8b2a8f5b" providerId="LiveId" clId="{E984EB4B-8ACF-465F-A401-F9079FECDEFC}" dt="2023-07-27T20:53:41.763" v="329" actId="1076"/>
        <pc:sldMkLst>
          <pc:docMk/>
          <pc:sldMk cId="80090182" sldId="305"/>
        </pc:sldMkLst>
        <pc:spChg chg="mod">
          <ac:chgData name="Tiago Vitali" userId="9c4f4e9c8b2a8f5b" providerId="LiveId" clId="{E984EB4B-8ACF-465F-A401-F9079FECDEFC}" dt="2023-07-27T20:53:41.763" v="329" actId="1076"/>
          <ac:spMkLst>
            <pc:docMk/>
            <pc:sldMk cId="80090182" sldId="305"/>
            <ac:spMk id="3" creationId="{373827F3-F386-AA4E-80ED-D86DEF8C158D}"/>
          </ac:spMkLst>
        </pc:spChg>
        <pc:picChg chg="mod">
          <ac:chgData name="Tiago Vitali" userId="9c4f4e9c8b2a8f5b" providerId="LiveId" clId="{E984EB4B-8ACF-465F-A401-F9079FECDEFC}" dt="2023-07-27T20:53:15.857" v="323" actId="14100"/>
          <ac:picMkLst>
            <pc:docMk/>
            <pc:sldMk cId="80090182" sldId="305"/>
            <ac:picMk id="6" creationId="{F4E52E6C-E735-44B0-DAE4-67DEBB9CC3A3}"/>
          </ac:picMkLst>
        </pc:picChg>
        <pc:picChg chg="del">
          <ac:chgData name="Tiago Vitali" userId="9c4f4e9c8b2a8f5b" providerId="LiveId" clId="{E984EB4B-8ACF-465F-A401-F9079FECDEFC}" dt="2023-07-27T20:53:10.966" v="322" actId="478"/>
          <ac:picMkLst>
            <pc:docMk/>
            <pc:sldMk cId="80090182" sldId="305"/>
            <ac:picMk id="8" creationId="{6EBAB39B-1182-73CB-DBC7-1CE8EFBF5B30}"/>
          </ac:picMkLst>
        </pc:picChg>
      </pc:sldChg>
      <pc:sldChg chg="addSp modSp mod">
        <pc:chgData name="Tiago Vitali" userId="9c4f4e9c8b2a8f5b" providerId="LiveId" clId="{E984EB4B-8ACF-465F-A401-F9079FECDEFC}" dt="2023-07-31T20:45:13.319" v="874" actId="20577"/>
        <pc:sldMkLst>
          <pc:docMk/>
          <pc:sldMk cId="3145340593" sldId="306"/>
        </pc:sldMkLst>
        <pc:spChg chg="mod">
          <ac:chgData name="Tiago Vitali" userId="9c4f4e9c8b2a8f5b" providerId="LiveId" clId="{E984EB4B-8ACF-465F-A401-F9079FECDEFC}" dt="2023-07-31T20:45:13.319" v="874" actId="20577"/>
          <ac:spMkLst>
            <pc:docMk/>
            <pc:sldMk cId="3145340593" sldId="306"/>
            <ac:spMk id="3" creationId="{373827F3-F386-AA4E-80ED-D86DEF8C158D}"/>
          </ac:spMkLst>
        </pc:spChg>
        <pc:picChg chg="add mod">
          <ac:chgData name="Tiago Vitali" userId="9c4f4e9c8b2a8f5b" providerId="LiveId" clId="{E984EB4B-8ACF-465F-A401-F9079FECDEFC}" dt="2023-07-31T20:31:53.481" v="497" actId="1036"/>
          <ac:picMkLst>
            <pc:docMk/>
            <pc:sldMk cId="3145340593" sldId="306"/>
            <ac:picMk id="6" creationId="{582D2C6D-3D4B-67E7-6689-69A7763D0962}"/>
          </ac:picMkLst>
        </pc:picChg>
      </pc:sldChg>
      <pc:sldChg chg="addSp delSp modSp mod">
        <pc:chgData name="Tiago Vitali" userId="9c4f4e9c8b2a8f5b" providerId="LiveId" clId="{E984EB4B-8ACF-465F-A401-F9079FECDEFC}" dt="2023-07-31T20:40:50.287" v="705" actId="20577"/>
        <pc:sldMkLst>
          <pc:docMk/>
          <pc:sldMk cId="1106727586" sldId="307"/>
        </pc:sldMkLst>
        <pc:spChg chg="del mod">
          <ac:chgData name="Tiago Vitali" userId="9c4f4e9c8b2a8f5b" providerId="LiveId" clId="{E984EB4B-8ACF-465F-A401-F9079FECDEFC}" dt="2023-07-27T20:45:43.414" v="6" actId="478"/>
          <ac:spMkLst>
            <pc:docMk/>
            <pc:sldMk cId="1106727586" sldId="307"/>
            <ac:spMk id="3" creationId="{373827F3-F386-AA4E-80ED-D86DEF8C158D}"/>
          </ac:spMkLst>
        </pc:spChg>
        <pc:spChg chg="add mod">
          <ac:chgData name="Tiago Vitali" userId="9c4f4e9c8b2a8f5b" providerId="LiveId" clId="{E984EB4B-8ACF-465F-A401-F9079FECDEFC}" dt="2023-07-31T20:40:50.287" v="705" actId="20577"/>
          <ac:spMkLst>
            <pc:docMk/>
            <pc:sldMk cId="1106727586" sldId="307"/>
            <ac:spMk id="6" creationId="{1B4A5324-640D-3DE2-EE71-45C17FAF4E6C}"/>
          </ac:spMkLst>
        </pc:spChg>
        <pc:picChg chg="add mod">
          <ac:chgData name="Tiago Vitali" userId="9c4f4e9c8b2a8f5b" providerId="LiveId" clId="{E984EB4B-8ACF-465F-A401-F9079FECDEFC}" dt="2023-07-27T20:53:52.979" v="330" actId="1076"/>
          <ac:picMkLst>
            <pc:docMk/>
            <pc:sldMk cId="1106727586" sldId="307"/>
            <ac:picMk id="2" creationId="{8EA61E19-119B-23B0-DB2B-E06BC7D54003}"/>
          </ac:picMkLst>
        </pc:picChg>
      </pc:sldChg>
      <pc:sldChg chg="addSp modSp mod">
        <pc:chgData name="Tiago Vitali" userId="9c4f4e9c8b2a8f5b" providerId="LiveId" clId="{E984EB4B-8ACF-465F-A401-F9079FECDEFC}" dt="2023-07-31T20:48:01.055" v="999" actId="1076"/>
        <pc:sldMkLst>
          <pc:docMk/>
          <pc:sldMk cId="706594483" sldId="308"/>
        </pc:sldMkLst>
        <pc:spChg chg="mod">
          <ac:chgData name="Tiago Vitali" userId="9c4f4e9c8b2a8f5b" providerId="LiveId" clId="{E984EB4B-8ACF-465F-A401-F9079FECDEFC}" dt="2023-07-31T20:48:01.055" v="999" actId="1076"/>
          <ac:spMkLst>
            <pc:docMk/>
            <pc:sldMk cId="706594483" sldId="308"/>
            <ac:spMk id="3" creationId="{373827F3-F386-AA4E-80ED-D86DEF8C158D}"/>
          </ac:spMkLst>
        </pc:spChg>
        <pc:picChg chg="add mod">
          <ac:chgData name="Tiago Vitali" userId="9c4f4e9c8b2a8f5b" providerId="LiveId" clId="{E984EB4B-8ACF-465F-A401-F9079FECDEFC}" dt="2023-07-31T20:46:15.462" v="878" actId="14100"/>
          <ac:picMkLst>
            <pc:docMk/>
            <pc:sldMk cId="706594483" sldId="308"/>
            <ac:picMk id="6" creationId="{51270068-7E39-A37C-5133-5D4D09368CA3}"/>
          </ac:picMkLst>
        </pc:picChg>
      </pc:sldChg>
      <pc:sldChg chg="addSp delSp modSp mod">
        <pc:chgData name="Tiago Vitali" userId="9c4f4e9c8b2a8f5b" providerId="LiveId" clId="{E984EB4B-8ACF-465F-A401-F9079FECDEFC}" dt="2023-08-01T21:08:32.765" v="3526" actId="1036"/>
        <pc:sldMkLst>
          <pc:docMk/>
          <pc:sldMk cId="239597884" sldId="318"/>
        </pc:sldMkLst>
        <pc:spChg chg="del">
          <ac:chgData name="Tiago Vitali" userId="9c4f4e9c8b2a8f5b" providerId="LiveId" clId="{E984EB4B-8ACF-465F-A401-F9079FECDEFC}" dt="2023-08-01T21:07:10.449" v="3511" actId="478"/>
          <ac:spMkLst>
            <pc:docMk/>
            <pc:sldMk cId="239597884" sldId="318"/>
            <ac:spMk id="5" creationId="{85D9F803-CDBC-C74C-AF1B-2B5937D1C241}"/>
          </ac:spMkLst>
        </pc:spChg>
        <pc:spChg chg="mod">
          <ac:chgData name="Tiago Vitali" userId="9c4f4e9c8b2a8f5b" providerId="LiveId" clId="{E984EB4B-8ACF-465F-A401-F9079FECDEFC}" dt="2023-08-01T21:06:53.968" v="3506" actId="20577"/>
          <ac:spMkLst>
            <pc:docMk/>
            <pc:sldMk cId="239597884" sldId="318"/>
            <ac:spMk id="8" creationId="{2E0ECA32-E146-40DA-85CD-9677244BC3EC}"/>
          </ac:spMkLst>
        </pc:spChg>
        <pc:picChg chg="add mod">
          <ac:chgData name="Tiago Vitali" userId="9c4f4e9c8b2a8f5b" providerId="LiveId" clId="{E984EB4B-8ACF-465F-A401-F9079FECDEFC}" dt="2023-08-01T21:07:16.096" v="3513" actId="1076"/>
          <ac:picMkLst>
            <pc:docMk/>
            <pc:sldMk cId="239597884" sldId="318"/>
            <ac:picMk id="4" creationId="{1B630509-24E4-5747-32BE-70C1C2E6EC40}"/>
          </ac:picMkLst>
        </pc:picChg>
        <pc:picChg chg="add del mod">
          <ac:chgData name="Tiago Vitali" userId="9c4f4e9c8b2a8f5b" providerId="LiveId" clId="{E984EB4B-8ACF-465F-A401-F9079FECDEFC}" dt="2023-08-01T21:05:11.096" v="3411" actId="478"/>
          <ac:picMkLst>
            <pc:docMk/>
            <pc:sldMk cId="239597884" sldId="318"/>
            <ac:picMk id="7" creationId="{3A73A058-C024-9E81-D71D-059D258C2530}"/>
          </ac:picMkLst>
        </pc:picChg>
        <pc:picChg chg="add mod">
          <ac:chgData name="Tiago Vitali" userId="9c4f4e9c8b2a8f5b" providerId="LiveId" clId="{E984EB4B-8ACF-465F-A401-F9079FECDEFC}" dt="2023-08-01T21:07:25.086" v="3516" actId="14100"/>
          <ac:picMkLst>
            <pc:docMk/>
            <pc:sldMk cId="239597884" sldId="318"/>
            <ac:picMk id="10" creationId="{0409E2AF-9164-7CA8-796F-5A79664C9555}"/>
          </ac:picMkLst>
        </pc:picChg>
        <pc:picChg chg="add mod">
          <ac:chgData name="Tiago Vitali" userId="9c4f4e9c8b2a8f5b" providerId="LiveId" clId="{E984EB4B-8ACF-465F-A401-F9079FECDEFC}" dt="2023-08-01T21:08:11.196" v="3523" actId="1076"/>
          <ac:picMkLst>
            <pc:docMk/>
            <pc:sldMk cId="239597884" sldId="318"/>
            <ac:picMk id="12" creationId="{80B97E68-B624-5009-8193-8E99951E7790}"/>
          </ac:picMkLst>
        </pc:picChg>
        <pc:picChg chg="add mod">
          <ac:chgData name="Tiago Vitali" userId="9c4f4e9c8b2a8f5b" providerId="LiveId" clId="{E984EB4B-8ACF-465F-A401-F9079FECDEFC}" dt="2023-08-01T21:08:32.765" v="3526" actId="1036"/>
          <ac:picMkLst>
            <pc:docMk/>
            <pc:sldMk cId="239597884" sldId="318"/>
            <ac:picMk id="14" creationId="{AE1BA834-5F8A-2BA5-D181-28399EEAFF3D}"/>
          </ac:picMkLst>
        </pc:picChg>
      </pc:sldChg>
      <pc:sldChg chg="addSp delSp modSp mod">
        <pc:chgData name="Tiago Vitali" userId="9c4f4e9c8b2a8f5b" providerId="LiveId" clId="{E984EB4B-8ACF-465F-A401-F9079FECDEFC}" dt="2023-08-02T15:29:01.394" v="3772" actId="1076"/>
        <pc:sldMkLst>
          <pc:docMk/>
          <pc:sldMk cId="232499080" sldId="319"/>
        </pc:sldMkLst>
        <pc:spChg chg="del">
          <ac:chgData name="Tiago Vitali" userId="9c4f4e9c8b2a8f5b" providerId="LiveId" clId="{E984EB4B-8ACF-465F-A401-F9079FECDEFC}" dt="2023-08-02T15:24:24.477" v="3766" actId="478"/>
          <ac:spMkLst>
            <pc:docMk/>
            <pc:sldMk cId="232499080" sldId="319"/>
            <ac:spMk id="5" creationId="{85D9F803-CDBC-C74C-AF1B-2B5937D1C241}"/>
          </ac:spMkLst>
        </pc:spChg>
        <pc:spChg chg="mod">
          <ac:chgData name="Tiago Vitali" userId="9c4f4e9c8b2a8f5b" providerId="LiveId" clId="{E984EB4B-8ACF-465F-A401-F9079FECDEFC}" dt="2023-08-02T15:24:05.821" v="3764" actId="20577"/>
          <ac:spMkLst>
            <pc:docMk/>
            <pc:sldMk cId="232499080" sldId="319"/>
            <ac:spMk id="8" creationId="{34C97452-C78A-4701-B8AB-ABFE63D5BEDE}"/>
          </ac:spMkLst>
        </pc:spChg>
        <pc:picChg chg="add mod">
          <ac:chgData name="Tiago Vitali" userId="9c4f4e9c8b2a8f5b" providerId="LiveId" clId="{E984EB4B-8ACF-465F-A401-F9079FECDEFC}" dt="2023-08-02T15:29:01.394" v="3772" actId="1076"/>
          <ac:picMkLst>
            <pc:docMk/>
            <pc:sldMk cId="232499080" sldId="319"/>
            <ac:picMk id="4" creationId="{EA5E0698-D09C-CDE2-2943-1158D5AE1631}"/>
          </ac:picMkLst>
        </pc:picChg>
      </pc:sldChg>
      <pc:sldChg chg="addSp modSp mod">
        <pc:chgData name="Tiago Vitali" userId="9c4f4e9c8b2a8f5b" providerId="LiveId" clId="{E984EB4B-8ACF-465F-A401-F9079FECDEFC}" dt="2023-07-31T22:00:45.780" v="2745" actId="14100"/>
        <pc:sldMkLst>
          <pc:docMk/>
          <pc:sldMk cId="3645034231" sldId="320"/>
        </pc:sldMkLst>
        <pc:spChg chg="mod">
          <ac:chgData name="Tiago Vitali" userId="9c4f4e9c8b2a8f5b" providerId="LiveId" clId="{E984EB4B-8ACF-465F-A401-F9079FECDEFC}" dt="2023-07-31T22:00:45.780" v="2745" actId="14100"/>
          <ac:spMkLst>
            <pc:docMk/>
            <pc:sldMk cId="3645034231" sldId="320"/>
            <ac:spMk id="5" creationId="{1B07C49E-AFFC-EC46-8930-E4D428F5F943}"/>
          </ac:spMkLst>
        </pc:spChg>
        <pc:picChg chg="add mod">
          <ac:chgData name="Tiago Vitali" userId="9c4f4e9c8b2a8f5b" providerId="LiveId" clId="{E984EB4B-8ACF-465F-A401-F9079FECDEFC}" dt="2023-07-31T21:50:57.776" v="2503" actId="14100"/>
          <ac:picMkLst>
            <pc:docMk/>
            <pc:sldMk cId="3645034231" sldId="320"/>
            <ac:picMk id="3" creationId="{F76A5A4C-9C9A-6255-5675-004F62A70C29}"/>
          </ac:picMkLst>
        </pc:picChg>
      </pc:sldChg>
      <pc:sldChg chg="addSp delSp modSp mod">
        <pc:chgData name="Tiago Vitali" userId="9c4f4e9c8b2a8f5b" providerId="LiveId" clId="{E984EB4B-8ACF-465F-A401-F9079FECDEFC}" dt="2023-07-31T21:01:59.440" v="1437"/>
        <pc:sldMkLst>
          <pc:docMk/>
          <pc:sldMk cId="700132931" sldId="322"/>
        </pc:sldMkLst>
        <pc:spChg chg="mod">
          <ac:chgData name="Tiago Vitali" userId="9c4f4e9c8b2a8f5b" providerId="LiveId" clId="{E984EB4B-8ACF-465F-A401-F9079FECDEFC}" dt="2023-07-31T21:01:59.440" v="1437"/>
          <ac:spMkLst>
            <pc:docMk/>
            <pc:sldMk cId="700132931" sldId="322"/>
            <ac:spMk id="5" creationId="{85D9F803-CDBC-C74C-AF1B-2B5937D1C241}"/>
          </ac:spMkLst>
        </pc:spChg>
        <pc:spChg chg="mod">
          <ac:chgData name="Tiago Vitali" userId="9c4f4e9c8b2a8f5b" providerId="LiveId" clId="{E984EB4B-8ACF-465F-A401-F9079FECDEFC}" dt="2023-07-31T20:58:10.380" v="1063" actId="20577"/>
          <ac:spMkLst>
            <pc:docMk/>
            <pc:sldMk cId="700132931" sldId="322"/>
            <ac:spMk id="8" creationId="{9456A072-47A6-4424-9ABE-F398119040DD}"/>
          </ac:spMkLst>
        </pc:spChg>
        <pc:picChg chg="add del">
          <ac:chgData name="Tiago Vitali" userId="9c4f4e9c8b2a8f5b" providerId="LiveId" clId="{E984EB4B-8ACF-465F-A401-F9079FECDEFC}" dt="2023-07-31T20:57:16.914" v="1002" actId="478"/>
          <ac:picMkLst>
            <pc:docMk/>
            <pc:sldMk cId="700132931" sldId="322"/>
            <ac:picMk id="4" creationId="{6F1B3B0A-522C-319C-B12C-4C76ACB4A83C}"/>
          </ac:picMkLst>
        </pc:picChg>
        <pc:picChg chg="add mod">
          <ac:chgData name="Tiago Vitali" userId="9c4f4e9c8b2a8f5b" providerId="LiveId" clId="{E984EB4B-8ACF-465F-A401-F9079FECDEFC}" dt="2023-07-31T20:57:33.777" v="1005" actId="14100"/>
          <ac:picMkLst>
            <pc:docMk/>
            <pc:sldMk cId="700132931" sldId="322"/>
            <ac:picMk id="7" creationId="{0B90A123-3948-B5F7-3328-AD3E3797E9A1}"/>
          </ac:picMkLst>
        </pc:picChg>
      </pc:sldChg>
      <pc:sldChg chg="addSp modSp mod">
        <pc:chgData name="Tiago Vitali" userId="9c4f4e9c8b2a8f5b" providerId="LiveId" clId="{E984EB4B-8ACF-465F-A401-F9079FECDEFC}" dt="2023-07-31T21:09:29.932" v="1768" actId="1076"/>
        <pc:sldMkLst>
          <pc:docMk/>
          <pc:sldMk cId="1866160706" sldId="323"/>
        </pc:sldMkLst>
        <pc:spChg chg="mod">
          <ac:chgData name="Tiago Vitali" userId="9c4f4e9c8b2a8f5b" providerId="LiveId" clId="{E984EB4B-8ACF-465F-A401-F9079FECDEFC}" dt="2023-07-31T21:09:20.577" v="1766" actId="14100"/>
          <ac:spMkLst>
            <pc:docMk/>
            <pc:sldMk cId="1866160706" sldId="323"/>
            <ac:spMk id="5" creationId="{85D9F803-CDBC-C74C-AF1B-2B5937D1C241}"/>
          </ac:spMkLst>
        </pc:spChg>
        <pc:spChg chg="mod">
          <ac:chgData name="Tiago Vitali" userId="9c4f4e9c8b2a8f5b" providerId="LiveId" clId="{E984EB4B-8ACF-465F-A401-F9079FECDEFC}" dt="2023-07-31T21:07:17.628" v="1486" actId="20577"/>
          <ac:spMkLst>
            <pc:docMk/>
            <pc:sldMk cId="1866160706" sldId="323"/>
            <ac:spMk id="8" creationId="{4EF94599-779E-457E-B57B-6063EBF7A840}"/>
          </ac:spMkLst>
        </pc:spChg>
        <pc:picChg chg="add mod">
          <ac:chgData name="Tiago Vitali" userId="9c4f4e9c8b2a8f5b" providerId="LiveId" clId="{E984EB4B-8ACF-465F-A401-F9079FECDEFC}" dt="2023-07-31T21:09:29.932" v="1768" actId="1076"/>
          <ac:picMkLst>
            <pc:docMk/>
            <pc:sldMk cId="1866160706" sldId="323"/>
            <ac:picMk id="4" creationId="{689DF823-E99E-41D8-10F8-480591312341}"/>
          </ac:picMkLst>
        </pc:picChg>
      </pc:sldChg>
      <pc:sldChg chg="addSp modSp mod">
        <pc:chgData name="Tiago Vitali" userId="9c4f4e9c8b2a8f5b" providerId="LiveId" clId="{E984EB4B-8ACF-465F-A401-F9079FECDEFC}" dt="2023-07-31T21:20:25.266" v="2404" actId="1076"/>
        <pc:sldMkLst>
          <pc:docMk/>
          <pc:sldMk cId="252359608" sldId="324"/>
        </pc:sldMkLst>
        <pc:spChg chg="mod">
          <ac:chgData name="Tiago Vitali" userId="9c4f4e9c8b2a8f5b" providerId="LiveId" clId="{E984EB4B-8ACF-465F-A401-F9079FECDEFC}" dt="2023-07-31T21:20:12.392" v="2401" actId="27636"/>
          <ac:spMkLst>
            <pc:docMk/>
            <pc:sldMk cId="252359608" sldId="324"/>
            <ac:spMk id="5" creationId="{85D9F803-CDBC-C74C-AF1B-2B5937D1C241}"/>
          </ac:spMkLst>
        </pc:spChg>
        <pc:spChg chg="mod">
          <ac:chgData name="Tiago Vitali" userId="9c4f4e9c8b2a8f5b" providerId="LiveId" clId="{E984EB4B-8ACF-465F-A401-F9079FECDEFC}" dt="2023-07-31T21:11:27.281" v="1820" actId="20577"/>
          <ac:spMkLst>
            <pc:docMk/>
            <pc:sldMk cId="252359608" sldId="324"/>
            <ac:spMk id="12" creationId="{4D271BF5-BAA1-4CEB-A575-76A097FABBBA}"/>
          </ac:spMkLst>
        </pc:spChg>
        <pc:picChg chg="add mod">
          <ac:chgData name="Tiago Vitali" userId="9c4f4e9c8b2a8f5b" providerId="LiveId" clId="{E984EB4B-8ACF-465F-A401-F9079FECDEFC}" dt="2023-07-31T21:20:25.266" v="2404" actId="1076"/>
          <ac:picMkLst>
            <pc:docMk/>
            <pc:sldMk cId="252359608" sldId="324"/>
            <ac:picMk id="4" creationId="{6D5B0383-8B0C-1C55-3663-7D7369D4B1BF}"/>
          </ac:picMkLst>
        </pc:picChg>
      </pc:sldChg>
      <pc:sldChg chg="addSp delSp modSp add mod setBg">
        <pc:chgData name="Tiago Vitali" userId="9c4f4e9c8b2a8f5b" providerId="LiveId" clId="{E984EB4B-8ACF-465F-A401-F9079FECDEFC}" dt="2023-08-01T20:57:19.667" v="2832" actId="14100"/>
        <pc:sldMkLst>
          <pc:docMk/>
          <pc:sldMk cId="1023937156" sldId="333"/>
        </pc:sldMkLst>
        <pc:spChg chg="add del mod">
          <ac:chgData name="Tiago Vitali" userId="9c4f4e9c8b2a8f5b" providerId="LiveId" clId="{E984EB4B-8ACF-465F-A401-F9079FECDEFC}" dt="2023-08-01T20:56:17.481" v="2824" actId="478"/>
          <ac:spMkLst>
            <pc:docMk/>
            <pc:sldMk cId="1023937156" sldId="333"/>
            <ac:spMk id="5" creationId="{85D9F803-CDBC-C74C-AF1B-2B5937D1C241}"/>
          </ac:spMkLst>
        </pc:spChg>
        <pc:picChg chg="del">
          <ac:chgData name="Tiago Vitali" userId="9c4f4e9c8b2a8f5b" providerId="LiveId" clId="{E984EB4B-8ACF-465F-A401-F9079FECDEFC}" dt="2023-07-31T22:35:53.539" v="2793" actId="478"/>
          <ac:picMkLst>
            <pc:docMk/>
            <pc:sldMk cId="1023937156" sldId="333"/>
            <ac:picMk id="6" creationId="{D142811D-0230-282D-D9FD-01EC24303349}"/>
          </ac:picMkLst>
        </pc:picChg>
        <pc:picChg chg="add del mod">
          <ac:chgData name="Tiago Vitali" userId="9c4f4e9c8b2a8f5b" providerId="LiveId" clId="{E984EB4B-8ACF-465F-A401-F9079FECDEFC}" dt="2023-08-01T20:11:24.699" v="2807" actId="22"/>
          <ac:picMkLst>
            <pc:docMk/>
            <pc:sldMk cId="1023937156" sldId="333"/>
            <ac:picMk id="7" creationId="{ED13A291-80BF-A083-7489-3ACD7A04454D}"/>
          </ac:picMkLst>
        </pc:picChg>
        <pc:picChg chg="add mod">
          <ac:chgData name="Tiago Vitali" userId="9c4f4e9c8b2a8f5b" providerId="LiveId" clId="{E984EB4B-8ACF-465F-A401-F9079FECDEFC}" dt="2023-08-01T20:56:27.306" v="2827" actId="1076"/>
          <ac:picMkLst>
            <pc:docMk/>
            <pc:sldMk cId="1023937156" sldId="333"/>
            <ac:picMk id="8" creationId="{E6ED6492-C0B5-363F-3861-B8241C874C9D}"/>
          </ac:picMkLst>
        </pc:picChg>
        <pc:picChg chg="add mod">
          <ac:chgData name="Tiago Vitali" userId="9c4f4e9c8b2a8f5b" providerId="LiveId" clId="{E984EB4B-8ACF-465F-A401-F9079FECDEFC}" dt="2023-08-01T20:57:19.667" v="2832" actId="14100"/>
          <ac:picMkLst>
            <pc:docMk/>
            <pc:sldMk cId="1023937156" sldId="333"/>
            <ac:picMk id="10" creationId="{D94C9033-B3F6-2A68-AEC3-324AB84844A5}"/>
          </ac:picMkLst>
        </pc:picChg>
      </pc:sldChg>
      <pc:sldChg chg="addSp delSp modSp add mod">
        <pc:chgData name="Tiago Vitali" userId="9c4f4e9c8b2a8f5b" providerId="LiveId" clId="{E984EB4B-8ACF-465F-A401-F9079FECDEFC}" dt="2023-08-01T21:00:29.717" v="3383" actId="20577"/>
        <pc:sldMkLst>
          <pc:docMk/>
          <pc:sldMk cId="1615020753" sldId="334"/>
        </pc:sldMkLst>
        <pc:spChg chg="add mod">
          <ac:chgData name="Tiago Vitali" userId="9c4f4e9c8b2a8f5b" providerId="LiveId" clId="{E984EB4B-8ACF-465F-A401-F9079FECDEFC}" dt="2023-08-01T21:00:29.717" v="3383" actId="20577"/>
          <ac:spMkLst>
            <pc:docMk/>
            <pc:sldMk cId="1615020753" sldId="334"/>
            <ac:spMk id="4" creationId="{E30354EA-B457-EE6C-2707-FD3DD94B63DC}"/>
          </ac:spMkLst>
        </pc:spChg>
        <pc:spChg chg="del">
          <ac:chgData name="Tiago Vitali" userId="9c4f4e9c8b2a8f5b" providerId="LiveId" clId="{E984EB4B-8ACF-465F-A401-F9079FECDEFC}" dt="2023-08-01T20:57:33.234" v="2833" actId="21"/>
          <ac:spMkLst>
            <pc:docMk/>
            <pc:sldMk cId="1615020753" sldId="334"/>
            <ac:spMk id="5" creationId="{85D9F803-CDBC-C74C-AF1B-2B5937D1C241}"/>
          </ac:spMkLst>
        </pc:spChg>
      </pc:sldChg>
      <pc:sldChg chg="delSp modSp add mod setBg">
        <pc:chgData name="Tiago Vitali" userId="9c4f4e9c8b2a8f5b" providerId="LiveId" clId="{E984EB4B-8ACF-465F-A401-F9079FECDEFC}" dt="2023-08-02T15:39:21.732" v="4004" actId="20577"/>
        <pc:sldMkLst>
          <pc:docMk/>
          <pc:sldMk cId="1875064035" sldId="335"/>
        </pc:sldMkLst>
        <pc:spChg chg="mod">
          <ac:chgData name="Tiago Vitali" userId="9c4f4e9c8b2a8f5b" providerId="LiveId" clId="{E984EB4B-8ACF-465F-A401-F9079FECDEFC}" dt="2023-08-02T15:39:21.732" v="4004" actId="20577"/>
          <ac:spMkLst>
            <pc:docMk/>
            <pc:sldMk cId="1875064035" sldId="335"/>
            <ac:spMk id="5" creationId="{85D9F803-CDBC-C74C-AF1B-2B5937D1C241}"/>
          </ac:spMkLst>
        </pc:spChg>
        <pc:picChg chg="del">
          <ac:chgData name="Tiago Vitali" userId="9c4f4e9c8b2a8f5b" providerId="LiveId" clId="{E984EB4B-8ACF-465F-A401-F9079FECDEFC}" dt="2023-08-01T21:07:04.141" v="3508" actId="478"/>
          <ac:picMkLst>
            <pc:docMk/>
            <pc:sldMk cId="1875064035" sldId="335"/>
            <ac:picMk id="4" creationId="{1B630509-24E4-5747-32BE-70C1C2E6EC40}"/>
          </ac:picMkLst>
        </pc:picChg>
        <pc:picChg chg="del">
          <ac:chgData name="Tiago Vitali" userId="9c4f4e9c8b2a8f5b" providerId="LiveId" clId="{E984EB4B-8ACF-465F-A401-F9079FECDEFC}" dt="2023-08-01T21:07:04.549" v="3509" actId="478"/>
          <ac:picMkLst>
            <pc:docMk/>
            <pc:sldMk cId="1875064035" sldId="335"/>
            <ac:picMk id="10" creationId="{0409E2AF-9164-7CA8-796F-5A79664C9555}"/>
          </ac:picMkLst>
        </pc:picChg>
        <pc:picChg chg="del">
          <ac:chgData name="Tiago Vitali" userId="9c4f4e9c8b2a8f5b" providerId="LiveId" clId="{E984EB4B-8ACF-465F-A401-F9079FECDEFC}" dt="2023-08-01T21:07:05.004" v="3510" actId="478"/>
          <ac:picMkLst>
            <pc:docMk/>
            <pc:sldMk cId="1875064035" sldId="335"/>
            <ac:picMk id="12" creationId="{80B97E68-B624-5009-8193-8E99951E7790}"/>
          </ac:picMkLst>
        </pc:picChg>
      </pc:sldChg>
      <pc:sldChg chg="addSp delSp modSp add mod setBg">
        <pc:chgData name="Tiago Vitali" userId="9c4f4e9c8b2a8f5b" providerId="LiveId" clId="{E984EB4B-8ACF-465F-A401-F9079FECDEFC}" dt="2023-08-02T15:32:16.606" v="3995" actId="1076"/>
        <pc:sldMkLst>
          <pc:docMk/>
          <pc:sldMk cId="1826560910" sldId="336"/>
        </pc:sldMkLst>
        <pc:spChg chg="del">
          <ac:chgData name="Tiago Vitali" userId="9c4f4e9c8b2a8f5b" providerId="LiveId" clId="{E984EB4B-8ACF-465F-A401-F9079FECDEFC}" dt="2023-08-02T15:29:10.302" v="3774" actId="478"/>
          <ac:spMkLst>
            <pc:docMk/>
            <pc:sldMk cId="1826560910" sldId="336"/>
            <ac:spMk id="5" creationId="{85D9F803-CDBC-C74C-AF1B-2B5937D1C241}"/>
          </ac:spMkLst>
        </pc:spChg>
        <pc:spChg chg="mod">
          <ac:chgData name="Tiago Vitali" userId="9c4f4e9c8b2a8f5b" providerId="LiveId" clId="{E984EB4B-8ACF-465F-A401-F9079FECDEFC}" dt="2023-08-02T15:24:15.301" v="3765"/>
          <ac:spMkLst>
            <pc:docMk/>
            <pc:sldMk cId="1826560910" sldId="336"/>
            <ac:spMk id="8" creationId="{34C97452-C78A-4701-B8AB-ABFE63D5BEDE}"/>
          </ac:spMkLst>
        </pc:spChg>
        <pc:spChg chg="add mod">
          <ac:chgData name="Tiago Vitali" userId="9c4f4e9c8b2a8f5b" providerId="LiveId" clId="{E984EB4B-8ACF-465F-A401-F9079FECDEFC}" dt="2023-08-02T15:32:16.606" v="3995" actId="1076"/>
          <ac:spMkLst>
            <pc:docMk/>
            <pc:sldMk cId="1826560910" sldId="336"/>
            <ac:spMk id="9" creationId="{2EA97859-7C09-6BEC-04B3-6A2F1A03FD88}"/>
          </ac:spMkLst>
        </pc:spChg>
        <pc:picChg chg="add del">
          <ac:chgData name="Tiago Vitali" userId="9c4f4e9c8b2a8f5b" providerId="LiveId" clId="{E984EB4B-8ACF-465F-A401-F9079FECDEFC}" dt="2023-08-02T15:29:34.299" v="3776" actId="22"/>
          <ac:picMkLst>
            <pc:docMk/>
            <pc:sldMk cId="1826560910" sldId="336"/>
            <ac:picMk id="4" creationId="{AF8D99C2-8AB4-D052-E8C8-F3EC9EAA3E17}"/>
          </ac:picMkLst>
        </pc:picChg>
        <pc:picChg chg="add mod">
          <ac:chgData name="Tiago Vitali" userId="9c4f4e9c8b2a8f5b" providerId="LiveId" clId="{E984EB4B-8ACF-465F-A401-F9079FECDEFC}" dt="2023-08-02T15:29:50.659" v="3779" actId="1076"/>
          <ac:picMkLst>
            <pc:docMk/>
            <pc:sldMk cId="1826560910" sldId="336"/>
            <ac:picMk id="7" creationId="{8D01B5C2-496E-F01E-7892-C11C23243939}"/>
          </ac:picMkLst>
        </pc:picChg>
      </pc:sldChg>
      <pc:sldChg chg="add del">
        <pc:chgData name="Tiago Vitali" userId="9c4f4e9c8b2a8f5b" providerId="LiveId" clId="{E984EB4B-8ACF-465F-A401-F9079FECDEFC}" dt="2023-08-02T15:32:43.509" v="3996" actId="47"/>
        <pc:sldMkLst>
          <pc:docMk/>
          <pc:sldMk cId="1271373803" sldId="3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2" name="MSIPCMContentMarking" descr="{&quot;HashCode&quot;:-1096251631,&quot;Placement&quot;:&quot;Footer&quot;,&quot;Top&quot;:515.9133,&quot;Left&quot;:441.0537,&quot;SlideWidth&quot;:960,&quot;SlideHeight&quot;:540}">
            <a:extLst>
              <a:ext uri="{FF2B5EF4-FFF2-40B4-BE49-F238E27FC236}">
                <a16:creationId xmlns:a16="http://schemas.microsoft.com/office/drawing/2014/main" id="{2B045A39-CE3B-A984-022A-6B2F4F143F2A}"/>
              </a:ext>
            </a:extLst>
          </p:cNvPr>
          <p:cNvSpPr txBox="1"/>
          <p:nvPr userDrawn="1"/>
        </p:nvSpPr>
        <p:spPr>
          <a:xfrm>
            <a:off x="5601382" y="6552099"/>
            <a:ext cx="989235" cy="305901"/>
          </a:xfrm>
          <a:prstGeom prst="rect">
            <a:avLst/>
          </a:prstGeom>
          <a:noFill/>
        </p:spPr>
        <p:txBody>
          <a:bodyPr vert="horz" wrap="square" lIns="0" tIns="0" rIns="0" bIns="0" rtlCol="0" anchor="ctr" anchorCtr="1">
            <a:spAutoFit/>
          </a:bodyPr>
          <a:lstStyle/>
          <a:p>
            <a:pPr algn="ctr">
              <a:spcBef>
                <a:spcPts val="0"/>
              </a:spcBef>
              <a:spcAft>
                <a:spcPts val="0"/>
              </a:spcAft>
            </a:pPr>
            <a:r>
              <a:rPr lang="pt-BR" sz="1100">
                <a:solidFill>
                  <a:srgbClr val="737373"/>
                </a:solidFill>
                <a:latin typeface="Arial Black" panose="020B0A040201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TIAGO VITALI</a:t>
            </a:r>
          </a:p>
          <a:p>
            <a:r>
              <a:rPr lang="en-US" dirty="0">
                <a:solidFill>
                  <a:schemeClr val="bg2"/>
                </a:solidFill>
                <a:latin typeface="Abadi" panose="020B0604020104020204" pitchFamily="34" charset="0"/>
                <a:ea typeface="SF Pro" pitchFamily="2" charset="0"/>
                <a:cs typeface="SF Pro" pitchFamily="2" charset="0"/>
              </a:rPr>
              <a:t>23/07/2023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69819"/>
            <a:ext cx="10827018" cy="185705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Here we can see the</a:t>
            </a:r>
            <a:r>
              <a:rPr lang="en-US" sz="2200" dirty="0">
                <a:solidFill>
                  <a:schemeClr val="accent3">
                    <a:lumMod val="25000"/>
                  </a:schemeClr>
                </a:solidFill>
                <a:latin typeface="Abadi" panose="020B0604020104020204" pitchFamily="34" charset="0"/>
              </a:rPr>
              <a:t> screenshot of the scatter plot Flight Number X Launch Site.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almost all the first 25 flights were launched from base CCAFS SLC 40 and that all the last 11 flights succeeded in landing the first stage.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876AC2A5-5526-C14D-EC9A-52ECB1A0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6386"/>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8728"/>
            <a:ext cx="10593207" cy="154674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this plot of Payload vs. Launch Site we can observe that the launch site VAFB SLC 4E seems to have a maximum payload of 10000 Kg while CCAFS SLC 40 and KSC LC 39A seem to have this value in 16000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3D6EA011-AF24-457A-14E7-940BAD17F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16503"/>
            <a:ext cx="12192000" cy="23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56770" y="1345219"/>
            <a:ext cx="4086520" cy="294388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graph we can see 4 bars without error bars in it. It means that they had only one flight, or all flights had the same outcome. In the next slide we can see that the first option is true.</a:t>
            </a:r>
          </a:p>
          <a:p>
            <a:pPr>
              <a:lnSpc>
                <a:spcPct val="100000"/>
              </a:lnSpc>
              <a:spcBef>
                <a:spcPts val="1400"/>
              </a:spcBef>
            </a:pPr>
            <a:r>
              <a:rPr lang="en-US" sz="2200" dirty="0">
                <a:solidFill>
                  <a:schemeClr val="accent3">
                    <a:lumMod val="25000"/>
                  </a:schemeClr>
                </a:solidFill>
                <a:latin typeface="Abadi" panose="020B0604020104020204" pitchFamily="34" charset="0"/>
              </a:rPr>
              <a:t>We can also observe that the orbit with higher success rate was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F4E52E6C-E735-44B0-DAE4-67DEBB9CC3A3}"/>
              </a:ext>
            </a:extLst>
          </p:cNvPr>
          <p:cNvPicPr>
            <a:picLocks noChangeAspect="1"/>
          </p:cNvPicPr>
          <p:nvPr/>
        </p:nvPicPr>
        <p:blipFill>
          <a:blip r:embed="rId3"/>
          <a:stretch>
            <a:fillRect/>
          </a:stretch>
        </p:blipFill>
        <p:spPr>
          <a:xfrm>
            <a:off x="1024759" y="1333067"/>
            <a:ext cx="6232011" cy="47839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m 1">
            <a:extLst>
              <a:ext uri="{FF2B5EF4-FFF2-40B4-BE49-F238E27FC236}">
                <a16:creationId xmlns:a16="http://schemas.microsoft.com/office/drawing/2014/main" id="{8EA61E19-119B-23B0-DB2B-E06BC7D54003}"/>
              </a:ext>
            </a:extLst>
          </p:cNvPr>
          <p:cNvPicPr>
            <a:picLocks noChangeAspect="1"/>
          </p:cNvPicPr>
          <p:nvPr/>
        </p:nvPicPr>
        <p:blipFill>
          <a:blip r:embed="rId3"/>
          <a:stretch>
            <a:fillRect/>
          </a:stretch>
        </p:blipFill>
        <p:spPr>
          <a:xfrm>
            <a:off x="840303" y="1333066"/>
            <a:ext cx="6291747" cy="4692507"/>
          </a:xfrm>
          <a:prstGeom prst="rect">
            <a:avLst/>
          </a:prstGeom>
        </p:spPr>
      </p:pic>
      <p:sp>
        <p:nvSpPr>
          <p:cNvPr id="6" name="Content Placeholder 2">
            <a:extLst>
              <a:ext uri="{FF2B5EF4-FFF2-40B4-BE49-F238E27FC236}">
                <a16:creationId xmlns:a16="http://schemas.microsoft.com/office/drawing/2014/main" id="{1B4A5324-640D-3DE2-EE71-45C17FAF4E6C}"/>
              </a:ext>
            </a:extLst>
          </p:cNvPr>
          <p:cNvSpPr txBox="1">
            <a:spLocks/>
          </p:cNvSpPr>
          <p:nvPr/>
        </p:nvSpPr>
        <p:spPr>
          <a:xfrm>
            <a:off x="7256770" y="1345219"/>
            <a:ext cx="4086520" cy="29438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graph we can see that the orbits with more flights are GTO, ISS, PO and VLEO.</a:t>
            </a:r>
          </a:p>
          <a:p>
            <a:pPr>
              <a:lnSpc>
                <a:spcPct val="100000"/>
              </a:lnSpc>
              <a:spcBef>
                <a:spcPts val="1400"/>
              </a:spcBef>
            </a:pPr>
            <a:r>
              <a:rPr lang="en-US" sz="2200" dirty="0">
                <a:solidFill>
                  <a:schemeClr val="accent3">
                    <a:lumMod val="25000"/>
                  </a:schemeClr>
                </a:solidFill>
                <a:latin typeface="Abadi" panose="020B0604020104020204" pitchFamily="34" charset="0"/>
              </a:rPr>
              <a:t>We can also see that the last flights were more concentrate in the ISS and VLEO orbits.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23060" y="1523206"/>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graph we can see that with heavy payloads the successful landing or positive landing rate are more for Polar, LEO and ISS.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We can also observe that GTO orbit between 3000Kg and 7000Kg, and VLEO orbit, the most successful one, had more concentrated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582D2C6D-3D4B-67E7-6689-69A7763D0962}"/>
              </a:ext>
            </a:extLst>
          </p:cNvPr>
          <p:cNvPicPr>
            <a:picLocks noChangeAspect="1"/>
          </p:cNvPicPr>
          <p:nvPr/>
        </p:nvPicPr>
        <p:blipFill>
          <a:blip r:embed="rId3"/>
          <a:stretch>
            <a:fillRect/>
          </a:stretch>
        </p:blipFill>
        <p:spPr>
          <a:xfrm>
            <a:off x="770011" y="1399517"/>
            <a:ext cx="6409322" cy="46938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05297" y="1432561"/>
            <a:ext cx="4457883" cy="3811588"/>
          </a:xfrm>
          <a:prstGeom prst="rect">
            <a:avLst/>
          </a:prstGeom>
        </p:spPr>
        <p:txBody>
          <a:bodyPr>
            <a:normAutofit/>
          </a:bodyPr>
          <a:lstStyle/>
          <a:p>
            <a:pPr>
              <a:lnSpc>
                <a:spcPct val="100000"/>
              </a:lnSpc>
              <a:spcBef>
                <a:spcPts val="1400"/>
              </a:spcBef>
            </a:pPr>
            <a:r>
              <a:rPr lang="pt-BR" sz="2200" dirty="0" err="1">
                <a:solidFill>
                  <a:schemeClr val="accent3">
                    <a:lumMod val="25000"/>
                  </a:schemeClr>
                </a:solidFill>
                <a:latin typeface="Abadi" panose="020B0604020104020204" pitchFamily="34" charset="0"/>
              </a:rPr>
              <a:t>With</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this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graph</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we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can</a:t>
            </a:r>
            <a:r>
              <a:rPr lang="pt-BR" sz="2200" dirty="0">
                <a:solidFill>
                  <a:schemeClr val="accent3">
                    <a:lumMod val="25000"/>
                  </a:schemeClr>
                </a:solidFill>
                <a:latin typeface="Abadi" panose="020B0604020104020204" pitchFamily="34" charset="0"/>
              </a:rPr>
              <a:t> observe </a:t>
            </a:r>
            <a:r>
              <a:rPr lang="pt-BR" sz="2200" dirty="0" err="1">
                <a:solidFill>
                  <a:schemeClr val="accent3">
                    <a:lumMod val="25000"/>
                  </a:schemeClr>
                </a:solidFill>
                <a:latin typeface="Abadi" panose="020B0604020104020204" pitchFamily="34" charset="0"/>
              </a:rPr>
              <a:t>that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pt-BR" sz="2200" dirty="0" err="1">
                <a:solidFill>
                  <a:schemeClr val="accent3">
                    <a:lumMod val="25000"/>
                  </a:schemeClr>
                </a:solidFill>
                <a:latin typeface="Abadi" panose="020B0604020104020204" pitchFamily="34" charset="0"/>
              </a:rPr>
              <a:t>kept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increasing</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since</a:t>
            </a:r>
            <a:r>
              <a:rPr lang="pt-BR" sz="2200" dirty="0">
                <a:solidFill>
                  <a:schemeClr val="accent3">
                    <a:lumMod val="25000"/>
                  </a:schemeClr>
                </a:solidFill>
                <a:latin typeface="Abadi" panose="020B0604020104020204" pitchFamily="34" charset="0"/>
              </a:rPr>
              <a:t> 2013 </a:t>
            </a:r>
            <a:r>
              <a:rPr lang="pt-BR" sz="2200" dirty="0" err="1">
                <a:solidFill>
                  <a:schemeClr val="accent3">
                    <a:lumMod val="25000"/>
                  </a:schemeClr>
                </a:solidFill>
                <a:latin typeface="Abadi" panose="020B0604020104020204" pitchFamily="34" charset="0"/>
              </a:rPr>
              <a:t>until</a:t>
            </a:r>
            <a:r>
              <a:rPr lang="pt-BR" sz="2200" dirty="0">
                <a:solidFill>
                  <a:schemeClr val="accent3">
                    <a:lumMod val="25000"/>
                  </a:schemeClr>
                </a:solidFill>
                <a:latin typeface="Abadi" panose="020B0604020104020204" pitchFamily="34" charset="0"/>
              </a:rPr>
              <a:t>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51270068-7E39-A37C-5133-5D4D09368CA3}"/>
              </a:ext>
            </a:extLst>
          </p:cNvPr>
          <p:cNvPicPr>
            <a:picLocks noChangeAspect="1"/>
          </p:cNvPicPr>
          <p:nvPr/>
        </p:nvPicPr>
        <p:blipFill>
          <a:blip r:embed="rId3"/>
          <a:stretch>
            <a:fillRect/>
          </a:stretch>
        </p:blipFill>
        <p:spPr>
          <a:xfrm>
            <a:off x="828820" y="1432561"/>
            <a:ext cx="5983273" cy="45930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Were found a total of 4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m 7">
            <a:extLst>
              <a:ext uri="{FF2B5EF4-FFF2-40B4-BE49-F238E27FC236}">
                <a16:creationId xmlns:a16="http://schemas.microsoft.com/office/drawing/2014/main" id="{40C496E3-68C2-E375-9A50-B75E7DB8B2F0}"/>
              </a:ext>
            </a:extLst>
          </p:cNvPr>
          <p:cNvPicPr>
            <a:picLocks noChangeAspect="1"/>
          </p:cNvPicPr>
          <p:nvPr/>
        </p:nvPicPr>
        <p:blipFill>
          <a:blip r:embed="rId3"/>
          <a:stretch>
            <a:fillRect/>
          </a:stretch>
        </p:blipFill>
        <p:spPr>
          <a:xfrm>
            <a:off x="770011" y="2758281"/>
            <a:ext cx="2000250" cy="24860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709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35FFAC64-2AD5-7144-CE58-F9AED7AD1C6A}"/>
              </a:ext>
            </a:extLst>
          </p:cNvPr>
          <p:cNvPicPr>
            <a:picLocks noChangeAspect="1"/>
          </p:cNvPicPr>
          <p:nvPr/>
        </p:nvPicPr>
        <p:blipFill>
          <a:blip r:embed="rId3"/>
          <a:stretch>
            <a:fillRect/>
          </a:stretch>
        </p:blipFill>
        <p:spPr>
          <a:xfrm>
            <a:off x="770010" y="2519856"/>
            <a:ext cx="10801564" cy="26491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223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the total payload mass (Kg)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00858458-6B1D-3666-1EAE-07357CDC49D5}"/>
              </a:ext>
            </a:extLst>
          </p:cNvPr>
          <p:cNvPicPr>
            <a:picLocks noChangeAspect="1"/>
          </p:cNvPicPr>
          <p:nvPr/>
        </p:nvPicPr>
        <p:blipFill>
          <a:blip r:embed="rId3"/>
          <a:stretch>
            <a:fillRect/>
          </a:stretch>
        </p:blipFill>
        <p:spPr>
          <a:xfrm>
            <a:off x="770010" y="2547991"/>
            <a:ext cx="7184233" cy="25799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531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5773F1B1-5E00-C75E-CB64-522CC18F7D09}"/>
              </a:ext>
            </a:extLst>
          </p:cNvPr>
          <p:cNvPicPr>
            <a:picLocks noChangeAspect="1"/>
          </p:cNvPicPr>
          <p:nvPr/>
        </p:nvPicPr>
        <p:blipFill>
          <a:blip r:embed="rId3"/>
          <a:stretch>
            <a:fillRect/>
          </a:stretch>
        </p:blipFill>
        <p:spPr>
          <a:xfrm>
            <a:off x="770010" y="2908841"/>
            <a:ext cx="6877752" cy="24475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the 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7C151C8A-B8ED-64E0-5341-B7FACB8B89FA}"/>
              </a:ext>
            </a:extLst>
          </p:cNvPr>
          <p:cNvPicPr>
            <a:picLocks noChangeAspect="1"/>
          </p:cNvPicPr>
          <p:nvPr/>
        </p:nvPicPr>
        <p:blipFill>
          <a:blip r:embed="rId3"/>
          <a:stretch>
            <a:fillRect/>
          </a:stretch>
        </p:blipFill>
        <p:spPr>
          <a:xfrm>
            <a:off x="770010" y="2858294"/>
            <a:ext cx="3143250" cy="22860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360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9DEF21B9-7E5C-DE14-BBC9-1385D5BCA561}"/>
              </a:ext>
            </a:extLst>
          </p:cNvPr>
          <p:cNvPicPr>
            <a:picLocks noChangeAspect="1"/>
          </p:cNvPicPr>
          <p:nvPr/>
        </p:nvPicPr>
        <p:blipFill>
          <a:blip r:embed="rId3"/>
          <a:stretch>
            <a:fillRect/>
          </a:stretch>
        </p:blipFill>
        <p:spPr>
          <a:xfrm>
            <a:off x="770010" y="3061699"/>
            <a:ext cx="4867275" cy="2819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0575"/>
            <a:ext cx="10326708" cy="45049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API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Dealing with missing values in the columns ‘’ through ?? and ‘’ through ??, created a landing outcome label from Outcome column;</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Data analyzed with SQL, pandas and matplotlib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401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8F8E61AE-FFAB-A93A-71F7-87E13741DECF}"/>
              </a:ext>
            </a:extLst>
          </p:cNvPr>
          <p:cNvPicPr>
            <a:picLocks noChangeAspect="1"/>
          </p:cNvPicPr>
          <p:nvPr/>
        </p:nvPicPr>
        <p:blipFill>
          <a:blip r:embed="rId3"/>
          <a:stretch>
            <a:fillRect/>
          </a:stretch>
        </p:blipFill>
        <p:spPr>
          <a:xfrm>
            <a:off x="770010" y="2609850"/>
            <a:ext cx="8677275" cy="1638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251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a list with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Imagem 7">
            <a:extLst>
              <a:ext uri="{FF2B5EF4-FFF2-40B4-BE49-F238E27FC236}">
                <a16:creationId xmlns:a16="http://schemas.microsoft.com/office/drawing/2014/main" id="{61482CA8-D07A-189F-06F9-103797F26F11}"/>
              </a:ext>
            </a:extLst>
          </p:cNvPr>
          <p:cNvPicPr>
            <a:picLocks noChangeAspect="1"/>
          </p:cNvPicPr>
          <p:nvPr/>
        </p:nvPicPr>
        <p:blipFill>
          <a:blip r:embed="rId3"/>
          <a:stretch>
            <a:fillRect/>
          </a:stretch>
        </p:blipFill>
        <p:spPr>
          <a:xfrm>
            <a:off x="770010" y="3768148"/>
            <a:ext cx="5133975" cy="838200"/>
          </a:xfrm>
          <a:prstGeom prst="rect">
            <a:avLst/>
          </a:prstGeom>
        </p:spPr>
      </p:pic>
      <p:pic>
        <p:nvPicPr>
          <p:cNvPr id="10" name="Imagem 9">
            <a:extLst>
              <a:ext uri="{FF2B5EF4-FFF2-40B4-BE49-F238E27FC236}">
                <a16:creationId xmlns:a16="http://schemas.microsoft.com/office/drawing/2014/main" id="{ECF6D967-9BC6-EFDB-8EF1-24F8CF41C680}"/>
              </a:ext>
            </a:extLst>
          </p:cNvPr>
          <p:cNvPicPr>
            <a:picLocks noChangeAspect="1"/>
          </p:cNvPicPr>
          <p:nvPr/>
        </p:nvPicPr>
        <p:blipFill>
          <a:blip r:embed="rId4"/>
          <a:stretch>
            <a:fillRect/>
          </a:stretch>
        </p:blipFill>
        <p:spPr>
          <a:xfrm>
            <a:off x="8143272" y="2348923"/>
            <a:ext cx="1143000" cy="36766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78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a list of the 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F0550E85-6701-8825-ECA6-1BD1C6367DBD}"/>
              </a:ext>
            </a:extLst>
          </p:cNvPr>
          <p:cNvPicPr>
            <a:picLocks noChangeAspect="1"/>
          </p:cNvPicPr>
          <p:nvPr/>
        </p:nvPicPr>
        <p:blipFill>
          <a:blip r:embed="rId3"/>
          <a:stretch>
            <a:fillRect/>
          </a:stretch>
        </p:blipFill>
        <p:spPr>
          <a:xfrm>
            <a:off x="770011" y="3232025"/>
            <a:ext cx="6905625" cy="19145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230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we can see the rank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6FF304C8-0C21-2A2E-225C-3380920EB62C}"/>
              </a:ext>
            </a:extLst>
          </p:cNvPr>
          <p:cNvPicPr>
            <a:picLocks noChangeAspect="1"/>
          </p:cNvPicPr>
          <p:nvPr/>
        </p:nvPicPr>
        <p:blipFill>
          <a:blip r:embed="rId3"/>
          <a:stretch>
            <a:fillRect/>
          </a:stretch>
        </p:blipFill>
        <p:spPr>
          <a:xfrm>
            <a:off x="770011" y="2948683"/>
            <a:ext cx="3920165" cy="36536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Site Locations</a:t>
            </a:r>
          </a:p>
        </p:txBody>
      </p:sp>
      <p:pic>
        <p:nvPicPr>
          <p:cNvPr id="10" name="Imagem 9">
            <a:extLst>
              <a:ext uri="{FF2B5EF4-FFF2-40B4-BE49-F238E27FC236}">
                <a16:creationId xmlns:a16="http://schemas.microsoft.com/office/drawing/2014/main" id="{EE4F79DB-1D61-4DFB-0A20-A6615266E90D}"/>
              </a:ext>
            </a:extLst>
          </p:cNvPr>
          <p:cNvPicPr>
            <a:picLocks noChangeAspect="1"/>
          </p:cNvPicPr>
          <p:nvPr/>
        </p:nvPicPr>
        <p:blipFill>
          <a:blip r:embed="rId3"/>
          <a:stretch>
            <a:fillRect/>
          </a:stretch>
        </p:blipFill>
        <p:spPr>
          <a:xfrm>
            <a:off x="96410" y="1406421"/>
            <a:ext cx="7677368" cy="3039455"/>
          </a:xfrm>
          <a:prstGeom prst="rect">
            <a:avLst/>
          </a:prstGeom>
        </p:spPr>
      </p:pic>
      <p:sp>
        <p:nvSpPr>
          <p:cNvPr id="13" name="Content Placeholder 4">
            <a:extLst>
              <a:ext uri="{FF2B5EF4-FFF2-40B4-BE49-F238E27FC236}">
                <a16:creationId xmlns:a16="http://schemas.microsoft.com/office/drawing/2014/main" id="{9D30A901-BA40-09F6-C1B7-23FEB65EEC93}"/>
              </a:ext>
            </a:extLst>
          </p:cNvPr>
          <p:cNvSpPr txBox="1">
            <a:spLocks/>
          </p:cNvSpPr>
          <p:nvPr/>
        </p:nvSpPr>
        <p:spPr>
          <a:xfrm>
            <a:off x="0" y="4895844"/>
            <a:ext cx="11457972" cy="111146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From this map we can see that we have launch sites in opposite sides of the USA and near to the sea;</a:t>
            </a:r>
          </a:p>
          <a:p>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Site Locations</a:t>
            </a:r>
          </a:p>
        </p:txBody>
      </p:sp>
      <p:pic>
        <p:nvPicPr>
          <p:cNvPr id="8" name="Imagem 7">
            <a:extLst>
              <a:ext uri="{FF2B5EF4-FFF2-40B4-BE49-F238E27FC236}">
                <a16:creationId xmlns:a16="http://schemas.microsoft.com/office/drawing/2014/main" id="{E6ED6492-C0B5-363F-3861-B8241C874C9D}"/>
              </a:ext>
            </a:extLst>
          </p:cNvPr>
          <p:cNvPicPr>
            <a:picLocks noChangeAspect="1"/>
          </p:cNvPicPr>
          <p:nvPr/>
        </p:nvPicPr>
        <p:blipFill>
          <a:blip r:embed="rId2"/>
          <a:stretch>
            <a:fillRect/>
          </a:stretch>
        </p:blipFill>
        <p:spPr>
          <a:xfrm>
            <a:off x="770011" y="1232416"/>
            <a:ext cx="4959605" cy="4648439"/>
          </a:xfrm>
          <a:prstGeom prst="rect">
            <a:avLst/>
          </a:prstGeom>
        </p:spPr>
      </p:pic>
      <p:pic>
        <p:nvPicPr>
          <p:cNvPr id="10" name="Imagem 9">
            <a:extLst>
              <a:ext uri="{FF2B5EF4-FFF2-40B4-BE49-F238E27FC236}">
                <a16:creationId xmlns:a16="http://schemas.microsoft.com/office/drawing/2014/main" id="{D94C9033-B3F6-2A68-AEC3-324AB84844A5}"/>
              </a:ext>
            </a:extLst>
          </p:cNvPr>
          <p:cNvPicPr>
            <a:picLocks noChangeAspect="1"/>
          </p:cNvPicPr>
          <p:nvPr/>
        </p:nvPicPr>
        <p:blipFill>
          <a:blip r:embed="rId3"/>
          <a:stretch>
            <a:fillRect/>
          </a:stretch>
        </p:blipFill>
        <p:spPr>
          <a:xfrm>
            <a:off x="5806393" y="1232415"/>
            <a:ext cx="5996885" cy="4648439"/>
          </a:xfrm>
          <a:prstGeom prst="rect">
            <a:avLst/>
          </a:prstGeom>
        </p:spPr>
      </p:pic>
    </p:spTree>
    <p:extLst>
      <p:ext uri="{BB962C8B-B14F-4D97-AF65-F5344CB8AC3E}">
        <p14:creationId xmlns:p14="http://schemas.microsoft.com/office/powerpoint/2010/main" val="1023937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Site Locations</a:t>
            </a:r>
          </a:p>
        </p:txBody>
      </p:sp>
      <p:sp>
        <p:nvSpPr>
          <p:cNvPr id="4" name="Content Placeholder 4">
            <a:extLst>
              <a:ext uri="{FF2B5EF4-FFF2-40B4-BE49-F238E27FC236}">
                <a16:creationId xmlns:a16="http://schemas.microsoft.com/office/drawing/2014/main" id="{E30354EA-B457-EE6C-2707-FD3DD94B63DC}"/>
              </a:ext>
            </a:extLst>
          </p:cNvPr>
          <p:cNvSpPr txBox="1">
            <a:spLocks/>
          </p:cNvSpPr>
          <p:nvPr/>
        </p:nvSpPr>
        <p:spPr>
          <a:xfrm>
            <a:off x="504496" y="1545671"/>
            <a:ext cx="11154104" cy="111146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From the previous maps we can see that there are 3 launch bases in Cape Canaveral;</a:t>
            </a:r>
          </a:p>
          <a:p>
            <a:endParaRPr lang="en-US" dirty="0"/>
          </a:p>
        </p:txBody>
      </p:sp>
    </p:spTree>
    <p:extLst>
      <p:ext uri="{BB962C8B-B14F-4D97-AF65-F5344CB8AC3E}">
        <p14:creationId xmlns:p14="http://schemas.microsoft.com/office/powerpoint/2010/main" val="1615020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Bases</a:t>
            </a:r>
          </a:p>
        </p:txBody>
      </p:sp>
      <p:pic>
        <p:nvPicPr>
          <p:cNvPr id="4" name="Imagem 3">
            <a:extLst>
              <a:ext uri="{FF2B5EF4-FFF2-40B4-BE49-F238E27FC236}">
                <a16:creationId xmlns:a16="http://schemas.microsoft.com/office/drawing/2014/main" id="{1B630509-24E4-5747-32BE-70C1C2E6EC40}"/>
              </a:ext>
            </a:extLst>
          </p:cNvPr>
          <p:cNvPicPr>
            <a:picLocks noChangeAspect="1"/>
          </p:cNvPicPr>
          <p:nvPr/>
        </p:nvPicPr>
        <p:blipFill>
          <a:blip r:embed="rId3"/>
          <a:stretch>
            <a:fillRect/>
          </a:stretch>
        </p:blipFill>
        <p:spPr>
          <a:xfrm>
            <a:off x="26276" y="1333526"/>
            <a:ext cx="3429176" cy="3245017"/>
          </a:xfrm>
          <a:prstGeom prst="rect">
            <a:avLst/>
          </a:prstGeom>
        </p:spPr>
      </p:pic>
      <p:pic>
        <p:nvPicPr>
          <p:cNvPr id="10" name="Imagem 9">
            <a:extLst>
              <a:ext uri="{FF2B5EF4-FFF2-40B4-BE49-F238E27FC236}">
                <a16:creationId xmlns:a16="http://schemas.microsoft.com/office/drawing/2014/main" id="{0409E2AF-9164-7CA8-796F-5A79664C9555}"/>
              </a:ext>
            </a:extLst>
          </p:cNvPr>
          <p:cNvPicPr>
            <a:picLocks noChangeAspect="1"/>
          </p:cNvPicPr>
          <p:nvPr/>
        </p:nvPicPr>
        <p:blipFill>
          <a:blip r:embed="rId4"/>
          <a:stretch>
            <a:fillRect/>
          </a:stretch>
        </p:blipFill>
        <p:spPr>
          <a:xfrm>
            <a:off x="3718338" y="1333526"/>
            <a:ext cx="3545327" cy="3245017"/>
          </a:xfrm>
          <a:prstGeom prst="rect">
            <a:avLst/>
          </a:prstGeom>
        </p:spPr>
      </p:pic>
      <p:pic>
        <p:nvPicPr>
          <p:cNvPr id="12" name="Imagem 11">
            <a:extLst>
              <a:ext uri="{FF2B5EF4-FFF2-40B4-BE49-F238E27FC236}">
                <a16:creationId xmlns:a16="http://schemas.microsoft.com/office/drawing/2014/main" id="{80B97E68-B624-5009-8193-8E99951E7790}"/>
              </a:ext>
            </a:extLst>
          </p:cNvPr>
          <p:cNvPicPr>
            <a:picLocks noChangeAspect="1"/>
          </p:cNvPicPr>
          <p:nvPr/>
        </p:nvPicPr>
        <p:blipFill>
          <a:blip r:embed="rId5"/>
          <a:stretch>
            <a:fillRect/>
          </a:stretch>
        </p:blipFill>
        <p:spPr>
          <a:xfrm>
            <a:off x="7378069" y="1349292"/>
            <a:ext cx="2673405" cy="1989921"/>
          </a:xfrm>
          <a:prstGeom prst="rect">
            <a:avLst/>
          </a:prstGeom>
        </p:spPr>
      </p:pic>
      <p:pic>
        <p:nvPicPr>
          <p:cNvPr id="14" name="Imagem 13">
            <a:extLst>
              <a:ext uri="{FF2B5EF4-FFF2-40B4-BE49-F238E27FC236}">
                <a16:creationId xmlns:a16="http://schemas.microsoft.com/office/drawing/2014/main" id="{AE1BA834-5F8A-2BA5-D181-28399EEAFF3D}"/>
              </a:ext>
            </a:extLst>
          </p:cNvPr>
          <p:cNvPicPr>
            <a:picLocks noChangeAspect="1"/>
          </p:cNvPicPr>
          <p:nvPr/>
        </p:nvPicPr>
        <p:blipFill>
          <a:blip r:embed="rId6"/>
          <a:stretch>
            <a:fillRect/>
          </a:stretch>
        </p:blipFill>
        <p:spPr>
          <a:xfrm>
            <a:off x="7378069" y="3499136"/>
            <a:ext cx="2617268" cy="25264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From the previous maps we can observe that the base KSC LC-39A had the higher </a:t>
            </a:r>
            <a:r>
              <a:rPr lang="en-US">
                <a:solidFill>
                  <a:schemeClr val="accent3">
                    <a:lumMod val="25000"/>
                  </a:schemeClr>
                </a:solidFill>
              </a:rPr>
              <a:t>outcome success </a:t>
            </a:r>
            <a:r>
              <a:rPr lang="en-US" dirty="0">
                <a:solidFill>
                  <a:schemeClr val="accent3">
                    <a:lumMod val="25000"/>
                  </a:schemeClr>
                </a:solidFill>
              </a:rPr>
              <a:t>rate while the base CCAFS LC-40 had the lower;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Bases</a:t>
            </a:r>
          </a:p>
        </p:txBody>
      </p:sp>
    </p:spTree>
    <p:extLst>
      <p:ext uri="{BB962C8B-B14F-4D97-AF65-F5344CB8AC3E}">
        <p14:creationId xmlns:p14="http://schemas.microsoft.com/office/powerpoint/2010/main" val="1875064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6915"/>
            <a:ext cx="10399485" cy="43486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SpaceX advertises Falcon 9 rocket launches on its website with a cost of 62 million dollars whereas other providers cost upward of 165 million dollars each, much of the savings is because Space X can reuse the first stage.</a:t>
            </a: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Therefore, if we can determine if the first stage will land, we can determine the cost of a launch.</a:t>
            </a: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Base Launch Distance To Its Proximities</a:t>
            </a:r>
          </a:p>
        </p:txBody>
      </p:sp>
      <p:pic>
        <p:nvPicPr>
          <p:cNvPr id="4" name="Imagem 3">
            <a:extLst>
              <a:ext uri="{FF2B5EF4-FFF2-40B4-BE49-F238E27FC236}">
                <a16:creationId xmlns:a16="http://schemas.microsoft.com/office/drawing/2014/main" id="{EA5E0698-D09C-CDE2-2943-1158D5AE1631}"/>
              </a:ext>
            </a:extLst>
          </p:cNvPr>
          <p:cNvPicPr>
            <a:picLocks noChangeAspect="1"/>
          </p:cNvPicPr>
          <p:nvPr/>
        </p:nvPicPr>
        <p:blipFill>
          <a:blip r:embed="rId3"/>
          <a:stretch>
            <a:fillRect/>
          </a:stretch>
        </p:blipFill>
        <p:spPr>
          <a:xfrm>
            <a:off x="927602" y="1343547"/>
            <a:ext cx="10336796" cy="48127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Base Launch Distance To Its Proximities</a:t>
            </a:r>
          </a:p>
        </p:txBody>
      </p:sp>
      <p:pic>
        <p:nvPicPr>
          <p:cNvPr id="7" name="Imagem 6">
            <a:extLst>
              <a:ext uri="{FF2B5EF4-FFF2-40B4-BE49-F238E27FC236}">
                <a16:creationId xmlns:a16="http://schemas.microsoft.com/office/drawing/2014/main" id="{8D01B5C2-496E-F01E-7892-C11C23243939}"/>
              </a:ext>
            </a:extLst>
          </p:cNvPr>
          <p:cNvPicPr>
            <a:picLocks noChangeAspect="1"/>
          </p:cNvPicPr>
          <p:nvPr/>
        </p:nvPicPr>
        <p:blipFill>
          <a:blip r:embed="rId2"/>
          <a:stretch>
            <a:fillRect/>
          </a:stretch>
        </p:blipFill>
        <p:spPr>
          <a:xfrm>
            <a:off x="770011" y="1651145"/>
            <a:ext cx="10263730" cy="1695380"/>
          </a:xfrm>
          <a:prstGeom prst="rect">
            <a:avLst/>
          </a:prstGeom>
        </p:spPr>
      </p:pic>
      <p:sp>
        <p:nvSpPr>
          <p:cNvPr id="9" name="Content Placeholder 4">
            <a:extLst>
              <a:ext uri="{FF2B5EF4-FFF2-40B4-BE49-F238E27FC236}">
                <a16:creationId xmlns:a16="http://schemas.microsoft.com/office/drawing/2014/main" id="{2EA97859-7C09-6BEC-04B3-6A2F1A03FD88}"/>
              </a:ext>
            </a:extLst>
          </p:cNvPr>
          <p:cNvSpPr txBox="1">
            <a:spLocks/>
          </p:cNvSpPr>
          <p:nvPr/>
        </p:nvSpPr>
        <p:spPr>
          <a:xfrm>
            <a:off x="659652" y="3602421"/>
            <a:ext cx="8597827" cy="19815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From the previous maps we can observe that the launch base VAFB SLC-4E it’s 1.42Km far from the coast, 1.30Km far from the nearest railway and 11.67Km far from the nearest city.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26560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2407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this graph we can see that, of the total number of launches that successfully landed, most of them, 41.7%, took off from the KSC LC-39A base, followed by 29.2% from the CCAFS LC-40.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7" name="Imagem 6">
            <a:extLst>
              <a:ext uri="{FF2B5EF4-FFF2-40B4-BE49-F238E27FC236}">
                <a16:creationId xmlns:a16="http://schemas.microsoft.com/office/drawing/2014/main" id="{0B90A123-3948-B5F7-3328-AD3E3797E9A1}"/>
              </a:ext>
            </a:extLst>
          </p:cNvPr>
          <p:cNvPicPr>
            <a:picLocks noChangeAspect="1"/>
          </p:cNvPicPr>
          <p:nvPr/>
        </p:nvPicPr>
        <p:blipFill>
          <a:blip r:embed="rId3"/>
          <a:stretch>
            <a:fillRect/>
          </a:stretch>
        </p:blipFill>
        <p:spPr>
          <a:xfrm>
            <a:off x="362606" y="3378019"/>
            <a:ext cx="11829393" cy="264755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972754"/>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With this graph we can observe that the site with the highest launch success rate had 78% of successful flights.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a:t>
            </a:r>
          </a:p>
        </p:txBody>
      </p:sp>
      <p:pic>
        <p:nvPicPr>
          <p:cNvPr id="4" name="Imagem 3">
            <a:extLst>
              <a:ext uri="{FF2B5EF4-FFF2-40B4-BE49-F238E27FC236}">
                <a16:creationId xmlns:a16="http://schemas.microsoft.com/office/drawing/2014/main" id="{689DF823-E99E-41D8-10F8-480591312341}"/>
              </a:ext>
            </a:extLst>
          </p:cNvPr>
          <p:cNvPicPr>
            <a:picLocks noChangeAspect="1"/>
          </p:cNvPicPr>
          <p:nvPr/>
        </p:nvPicPr>
        <p:blipFill>
          <a:blip r:embed="rId3"/>
          <a:stretch>
            <a:fillRect/>
          </a:stretch>
        </p:blipFill>
        <p:spPr>
          <a:xfrm>
            <a:off x="381235" y="3429000"/>
            <a:ext cx="11429530" cy="24892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With this graph we can observe that the payload range between 3000 and 4000Kg had the largest success rate;</a:t>
            </a:r>
          </a:p>
          <a:p>
            <a:pPr>
              <a:lnSpc>
                <a:spcPct val="100000"/>
              </a:lnSpc>
              <a:spcBef>
                <a:spcPts val="1400"/>
              </a:spcBef>
            </a:pPr>
            <a:r>
              <a:rPr lang="en-US" sz="2200" dirty="0">
                <a:solidFill>
                  <a:schemeClr val="accent3">
                    <a:lumMod val="25000"/>
                  </a:schemeClr>
                </a:solidFill>
                <a:latin typeface="Abadi"/>
              </a:rPr>
              <a:t>We can also see that the booster version FT had the largest success rate while the v1.1 the smaller;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a:t>
            </a:r>
          </a:p>
        </p:txBody>
      </p:sp>
      <p:pic>
        <p:nvPicPr>
          <p:cNvPr id="4" name="Imagem 3">
            <a:extLst>
              <a:ext uri="{FF2B5EF4-FFF2-40B4-BE49-F238E27FC236}">
                <a16:creationId xmlns:a16="http://schemas.microsoft.com/office/drawing/2014/main" id="{6D5B0383-8B0C-1C55-3663-7D7369D4B1BF}"/>
              </a:ext>
            </a:extLst>
          </p:cNvPr>
          <p:cNvPicPr>
            <a:picLocks noChangeAspect="1"/>
          </p:cNvPicPr>
          <p:nvPr/>
        </p:nvPicPr>
        <p:blipFill>
          <a:blip r:embed="rId3"/>
          <a:stretch>
            <a:fillRect/>
          </a:stretch>
        </p:blipFill>
        <p:spPr>
          <a:xfrm>
            <a:off x="471651" y="3392251"/>
            <a:ext cx="11248697" cy="27155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89051" y="1349018"/>
            <a:ext cx="4511439" cy="111040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According with this graph we can see that the model with highest accuracy is KNN;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09C7ADD6-70FB-60DE-FE68-05F7199DFC10}"/>
              </a:ext>
            </a:extLst>
          </p:cNvPr>
          <p:cNvPicPr>
            <a:picLocks noChangeAspect="1"/>
          </p:cNvPicPr>
          <p:nvPr/>
        </p:nvPicPr>
        <p:blipFill>
          <a:blip r:embed="rId3"/>
          <a:stretch>
            <a:fillRect/>
          </a:stretch>
        </p:blipFill>
        <p:spPr>
          <a:xfrm>
            <a:off x="770011" y="1503006"/>
            <a:ext cx="6419065" cy="489071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18992" y="1523206"/>
            <a:ext cx="5223387" cy="17875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KNN model show us that we don’t have false positives or false negatives, that is, the model correctly classified all the test sample.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F76A5A4C-9C9A-6255-5675-004F62A70C29}"/>
              </a:ext>
            </a:extLst>
          </p:cNvPr>
          <p:cNvPicPr>
            <a:picLocks noChangeAspect="1"/>
          </p:cNvPicPr>
          <p:nvPr/>
        </p:nvPicPr>
        <p:blipFill>
          <a:blip r:embed="rId3"/>
          <a:stretch>
            <a:fillRect/>
          </a:stretch>
        </p:blipFill>
        <p:spPr>
          <a:xfrm>
            <a:off x="770010" y="1523206"/>
            <a:ext cx="5611383" cy="47961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8721</TotalTime>
  <Words>1534</Words>
  <Application>Microsoft Office PowerPoint</Application>
  <PresentationFormat>Widescreen</PresentationFormat>
  <Paragraphs>205</Paragraphs>
  <Slides>51</Slides>
  <Notes>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51</vt:i4>
      </vt:variant>
    </vt:vector>
  </HeadingPairs>
  <TitlesOfParts>
    <vt:vector size="59" baseType="lpstr">
      <vt:lpstr>Abadi</vt:lpstr>
      <vt:lpstr>Arial</vt:lpstr>
      <vt:lpstr>Arial Black</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Tiago Vitali</cp:lastModifiedBy>
  <cp:revision>199</cp:revision>
  <dcterms:created xsi:type="dcterms:W3CDTF">2021-04-29T18:58:34Z</dcterms:created>
  <dcterms:modified xsi:type="dcterms:W3CDTF">2023-08-02T15:39:26Z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2023-07-23T23:16:05Z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89d3b6ad-4a29-4d8c-b7d0-48f1a9039066</vt:lpwstr>
  </property>
  <property fmtid="{D5CDD505-2E9C-101B-9397-08002B2CF9AE}" pid="9" name="MSIP_Label_140b9f7d-8e3a-482f-9702-4b7ffc40985a_ContentBits">
    <vt:lpwstr>2</vt:lpwstr>
  </property>
</Properties>
</file>